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2" autoAdjust="0"/>
    <p:restoredTop sz="94660"/>
  </p:normalViewPr>
  <p:slideViewPr>
    <p:cSldViewPr>
      <p:cViewPr varScale="1">
        <p:scale>
          <a:sx n="82" d="100"/>
          <a:sy n="82" d="100"/>
        </p:scale>
        <p:origin x="-4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690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9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1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99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7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555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15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2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3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8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24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4A2F2-6FBF-47F0-A08F-6AE246BDA881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AFD09-87C6-4808-9DEC-5822986F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son.com/cgi-bin/Store/support/supDetail.jsp?BV_UseBVCookie=yes&amp;infoType=Videos&amp;oid=150747&amp;prodoid=63087766" TargetMode="External"/><Relationship Id="rId7" Type="http://schemas.openxmlformats.org/officeDocument/2006/relationships/hyperlink" Target="http://jackikratz.wikispaces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hyperlink" Target="http://www.epson.com/cgi-bin/Store/support/supDetail.jsp?BV_UseBVCookie=yes&amp;oid=150747&amp;prodoid=63087766&amp;infoType=Downloads&amp;platform=All" TargetMode="External"/><Relationship Id="rId5" Type="http://schemas.openxmlformats.org/officeDocument/2006/relationships/hyperlink" Target="http://www.epson.com/cgi-bin/Store/support/supDetail.jsp?BV_UseBVCookie=yes&amp;infoType=Doc&amp;oid=150747&amp;prodoid=63087766" TargetMode="External"/><Relationship Id="rId4" Type="http://schemas.openxmlformats.org/officeDocument/2006/relationships/hyperlink" Target="http://www.epson.com/cgi-bin/Store/support/supDetail.jsp?BV_UseBVCookie=yes&amp;infoType=FAQs&amp;oid=150747&amp;prodoid=63087766&amp;category=Product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910" y="28575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8592127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/>
          <a:lstStyle/>
          <a:p>
            <a:r>
              <a:rPr lang="en-US" dirty="0" smtClean="0"/>
              <a:t>Epson </a:t>
            </a:r>
            <a:r>
              <a:rPr lang="en-US" dirty="0" err="1" smtClean="0"/>
              <a:t>BrightLink</a:t>
            </a:r>
            <a:r>
              <a:rPr lang="en-US" dirty="0" smtClean="0"/>
              <a:t> Interactive Projectors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2874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0"/>
            <a:ext cx="8839200" cy="5239842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04173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6201"/>
            <a:ext cx="7239000" cy="304030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042" y="2895600"/>
            <a:ext cx="7313212" cy="3962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48269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go for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Videos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FAQs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Manuals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Drivers and Downloads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http://jackikratz.wikispaces.com</a:t>
            </a: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1277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932" y="228600"/>
            <a:ext cx="2915132" cy="26091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81" y="3171971"/>
            <a:ext cx="6339219" cy="346779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6159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724400"/>
            <a:ext cx="154305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1229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685800"/>
            <a:ext cx="9394992" cy="5039333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24551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90601"/>
            <a:ext cx="8229600" cy="489769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8243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90600"/>
            <a:ext cx="8229600" cy="502705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6376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62" y="914401"/>
            <a:ext cx="8039638" cy="506839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8147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90600"/>
            <a:ext cx="8229600" cy="4726497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52781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2795"/>
            <a:ext cx="7391400" cy="349226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124200"/>
            <a:ext cx="6781800" cy="3657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22450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1"/>
            <a:ext cx="8229600" cy="4530404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014529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</Words>
  <Application>Microsoft Office PowerPoint</Application>
  <PresentationFormat>On-screen Show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Epson BrightLink Interactive Projectors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to go for Help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 Kratz</dc:creator>
  <cp:lastModifiedBy>Jacki Kratz</cp:lastModifiedBy>
  <cp:revision>3</cp:revision>
  <dcterms:created xsi:type="dcterms:W3CDTF">2012-04-23T16:48:37Z</dcterms:created>
  <dcterms:modified xsi:type="dcterms:W3CDTF">2012-04-23T17:17:36Z</dcterms:modified>
</cp:coreProperties>
</file>